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lice" charset="1" panose="00000500000000000000"/>
      <p:regular r:id="rId23"/>
    </p:embeddedFont>
    <p:embeddedFont>
      <p:font typeface="Brittany" charset="1" panose="000000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54262" y="2072760"/>
            <a:ext cx="9516187" cy="17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89259" y="2384335"/>
            <a:ext cx="11564763" cy="624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TOOLS &amp; TECHNOLOGIES</a:t>
            </a: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HTML-TAG &amp; STRUCTURES</a:t>
            </a: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CSS-STYLING PROPERTY</a:t>
            </a:r>
          </a:p>
          <a:p>
            <a:pPr algn="ctr">
              <a:lnSpc>
                <a:spcPts val="9940"/>
              </a:lnSpc>
            </a:pPr>
            <a:r>
              <a:rPr lang="en-US" sz="71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JS-INTERACTIVITY</a:t>
            </a:r>
          </a:p>
          <a:p>
            <a:pPr algn="ctr">
              <a:lnSpc>
                <a:spcPts val="9940"/>
              </a:lnSpc>
              <a:spcBef>
                <a:spcPct val="0"/>
              </a:spcBef>
            </a:pPr>
            <a:r>
              <a:rPr lang="en-US" sz="71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EDITOR-CODEPEN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07654" y="1633179"/>
            <a:ext cx="10437813" cy="690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PORTFOLIO DESIGN &amp; LAYOUT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ABOUT ME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ACHIEVEMENT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CONTACT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SKILLS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INTERACTIVITY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WORKING (MOBILE)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96669" y="2699337"/>
            <a:ext cx="12294662" cy="4925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FEATURES &amp; FUNCTIONALITY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NAVIGATION BAR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RESPONSIVE DESIGN FOR ALL DEVIC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INTERACTIVE ELEMENTS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SMOOTH SCROLLING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62491" y="3106252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77135" y="1926565"/>
            <a:ext cx="653373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 &amp; screenshot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2085" y="4414701"/>
            <a:ext cx="14233280" cy="294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 AM REALLY EXCITED TO CREATE MY OWN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PPT FOR NAAN MUDHALVAN.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8650" y="4605014"/>
            <a:ext cx="6350701" cy="9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Your paragraph 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83052" y="2213779"/>
            <a:ext cx="6721896" cy="1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9"/>
              </a:lnSpc>
              <a:spcBef>
                <a:spcPct val="0"/>
              </a:spcBef>
            </a:pPr>
            <a:r>
              <a:rPr lang="en-US" sz="1020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Conclusion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52719" y="4490714"/>
            <a:ext cx="7182562" cy="1958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60"/>
              </a:lnSpc>
              <a:spcBef>
                <a:spcPct val="0"/>
              </a:spcBef>
            </a:pPr>
            <a:r>
              <a:rPr lang="en-US" sz="11400">
                <a:solidFill>
                  <a:srgbClr val="AB31FF"/>
                </a:solidFill>
                <a:latin typeface="Alice"/>
                <a:ea typeface="Alice"/>
                <a:cs typeface="Alice"/>
                <a:sym typeface="Alice"/>
              </a:rPr>
              <a:t>Thank you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82986" y="819150"/>
            <a:ext cx="12733968" cy="360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DIGITAL PORTFOLIO</a:t>
            </a:r>
          </a:p>
          <a:p>
            <a:pPr algn="ctr">
              <a:lnSpc>
                <a:spcPts val="144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5950" y="4274196"/>
            <a:ext cx="16176100" cy="369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NAME: DHARANI. R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REGNO &amp; NMID:24131241802522007&amp;ASANM12424131241802522039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DEPORTMENT:BSC COMPUTER SCIENCE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COLLEGE:GOVERNMENT ARTS AND SCIENCE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COLLEGE, VADALUR/Annamalai University.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52125" y="1722813"/>
            <a:ext cx="16230600" cy="8564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STUDENT DIGITAL PORTFOLIO</a:t>
            </a:r>
          </a:p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Interactive Digital Portfolio </a:t>
            </a:r>
          </a:p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using canava </a:t>
            </a:r>
          </a:p>
          <a:p>
            <a:pPr algn="ctr">
              <a:lnSpc>
                <a:spcPts val="135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76623" y="585934"/>
            <a:ext cx="10621834" cy="923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AGENDA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PROBLEM STATEMENT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PROJECT OVERVIEW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EMAIL USERS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TOOLS &amp; TECHNOLOGIES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PORTFOLIO DESIGN &amp; LAYOUT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FEATURES &amp; FUNCTIONALLY</a:t>
            </a:r>
          </a:p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RESULTS &amp; SCREENSHOT</a:t>
            </a:r>
          </a:p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15328" y="433680"/>
            <a:ext cx="9257343" cy="237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PROBLEM STATEMENT</a:t>
            </a:r>
          </a:p>
          <a:p>
            <a:pPr algn="ctr">
              <a:lnSpc>
                <a:spcPts val="952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293246"/>
            <a:ext cx="18288000" cy="159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C52FF"/>
                </a:solidFill>
                <a:latin typeface="Alice"/>
                <a:ea typeface="Alice"/>
                <a:cs typeface="Alice"/>
                <a:sym typeface="Alice"/>
              </a:rPr>
              <a:t>problem statement is a clear and concise description of a problem or opportunity that needs to be addressed. It serves as a framework for understanding the issue, identifying key challenges, and developing effective solutions.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42858" y="5038725"/>
            <a:ext cx="13623435" cy="330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Project Title: A brief description of the project.</a:t>
            </a:r>
          </a:p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Background: Context and rationale for the project.</a:t>
            </a:r>
          </a:p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Objectives: Clearly stated goals and objectives.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Scope: Definition of what is included and excluded.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6062" y="1678560"/>
            <a:ext cx="12577028" cy="543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PROJECT OVERVIEW</a:t>
            </a:r>
          </a:p>
          <a:p>
            <a:pPr algn="ctr">
              <a:lnSpc>
                <a:spcPts val="14419"/>
              </a:lnSpc>
            </a:pPr>
          </a:p>
          <a:p>
            <a:pPr algn="ctr">
              <a:lnSpc>
                <a:spcPts val="14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49491" y="236334"/>
            <a:ext cx="5989019" cy="168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sz="98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END 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7049" y="2592495"/>
            <a:ext cx="13847786" cy="540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STUDENTS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MY RESUME: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NAME: R. DHARANI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AGE: 18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FATHER'S NAME:R.RAVIKUMAR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KNOWS OF PROGRAMMING LANGUAGE: PYTHON, C, C++, JAVA, HTML,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CSS, JS, SQL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CONTACT MAIL ID: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dharaniravi1904</a:t>
            </a:r>
            <a:r>
              <a:rPr lang="en-US" sz="3399">
                <a:solidFill>
                  <a:srgbClr val="004AAD"/>
                </a:solidFill>
                <a:latin typeface="Alice"/>
                <a:ea typeface="Alice"/>
                <a:cs typeface="Alice"/>
                <a:sym typeface="Alice"/>
              </a:rPr>
              <a:t>@gmail.com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50983" y="1782873"/>
            <a:ext cx="10891242" cy="685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I am a very sincere to work and</a:t>
            </a:r>
          </a:p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depth program knowledge....</a:t>
            </a:r>
          </a:p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Thank you❤️</a:t>
            </a:r>
          </a:p>
          <a:p>
            <a:pPr algn="ctr">
              <a:lnSpc>
                <a:spcPts val="10919"/>
              </a:lnSpc>
            </a:pP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Your SINCERELY</a:t>
            </a:r>
          </a:p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Dharan</a:t>
            </a:r>
            <a:r>
              <a:rPr lang="en-US" sz="7800">
                <a:solidFill>
                  <a:srgbClr val="FF66C4"/>
                </a:solidFill>
                <a:latin typeface="Brittany"/>
                <a:ea typeface="Brittany"/>
                <a:cs typeface="Brittany"/>
                <a:sym typeface="Brittany"/>
              </a:rPr>
              <a:t>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34022" y="2813637"/>
            <a:ext cx="6756577" cy="5231639"/>
            <a:chOff x="0" y="0"/>
            <a:chExt cx="9008770" cy="69755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900" t="0" r="21900" b="0"/>
            <a:stretch>
              <a:fillRect/>
            </a:stretch>
          </p:blipFill>
          <p:spPr>
            <a:xfrm flipH="false" flipV="false">
              <a:off x="0" y="0"/>
              <a:ext cx="5872999" cy="697551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664" t="0" r="6664" b="0"/>
            <a:stretch>
              <a:fillRect/>
            </a:stretch>
          </p:blipFill>
          <p:spPr>
            <a:xfrm flipH="false" flipV="false">
              <a:off x="6072270" y="0"/>
              <a:ext cx="2936499" cy="3388124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7498" t="0" r="17498" b="0"/>
            <a:stretch>
              <a:fillRect/>
            </a:stretch>
          </p:blipFill>
          <p:spPr>
            <a:xfrm flipH="false" flipV="false">
              <a:off x="6072270" y="3587395"/>
              <a:ext cx="2936499" cy="338812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411726" y="446380"/>
            <a:ext cx="10750994" cy="177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Next professionals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4270" y="5324681"/>
            <a:ext cx="749119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Are seeing profile and resum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DAGx5dfwHsc</dc:identifier>
  <dcterms:modified xsi:type="dcterms:W3CDTF">2011-08-01T06:04:30Z</dcterms:modified>
  <cp:revision>1</cp:revision>
  <dc:title>Pink Floral Watercolor Project Presentation</dc:title>
</cp:coreProperties>
</file>